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I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Only Title Headline and Date text to be Changed.</a:t>
            </a:r>
            <a:endParaRPr/>
          </a:p>
        </p:txBody>
      </p:sp>
      <p:sp>
        <p:nvSpPr>
          <p:cNvPr id="89" name="Google Shape;89;p1:notes"/>
          <p:cNvSpPr txBox="1"/>
          <p:nvPr>
            <p:ph idx="3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0" name="Google Shape;70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5" name="Google Shape;45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3" name="Google Shape;6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t-flag"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0" y="1219201"/>
            <a:ext cx="2843213" cy="1630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USER\Desktop\pls test print.jpg" id="93" name="Google Shape;93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52600" y="3276600"/>
            <a:ext cx="5791200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USER\Desktop\pls test print.jpg" id="94" name="Google Shape;94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idx="1" type="body"/>
          </p:nvPr>
        </p:nvSpPr>
        <p:spPr>
          <a:xfrm>
            <a:off x="304800" y="1295400"/>
            <a:ext cx="84582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11100"/>
              <a:t>4.3.2 </a:t>
            </a:r>
            <a:r>
              <a:rPr lang="en-IN" sz="13500">
                <a:solidFill>
                  <a:srgbClr val="7030A0"/>
                </a:solidFill>
              </a:rPr>
              <a:t>Size </a:t>
            </a:r>
            <a:endParaRPr sz="4000">
              <a:solidFill>
                <a:srgbClr val="7030A0"/>
              </a:solidFill>
            </a:endParaRPr>
          </a:p>
          <a:p>
            <a:pPr indent="-342900" lvl="0" marL="342900" rtl="0" algn="l">
              <a:spcBef>
                <a:spcPts val="200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lang="en-IN" sz="4000">
                <a:solidFill>
                  <a:srgbClr val="7030A0"/>
                </a:solidFill>
              </a:rPr>
              <a:t>  </a:t>
            </a:r>
            <a:endParaRPr sz="1100">
              <a:solidFill>
                <a:srgbClr val="7030A0"/>
              </a:solidFill>
            </a:endParaRPr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lphaLcParenR"/>
            </a:pPr>
            <a:r>
              <a:rPr lang="en-IN" sz="8600"/>
              <a:t>  The diameter and thickness of the plate shall be 53 -57  </a:t>
            </a:r>
            <a:endParaRPr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8600"/>
              <a:t>      cm  and 2.0 cm - 2.5 cm respectively.</a:t>
            </a:r>
            <a:endParaRPr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600"/>
          </a:p>
          <a:p>
            <a:pPr indent="-742950" lvl="1" marL="12001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lphaLcParenR" startAt="2"/>
            </a:pPr>
            <a:r>
              <a:rPr lang="en-IN" sz="8600"/>
              <a:t>The thickness shall be uniform for the specific plate.</a:t>
            </a:r>
            <a:endParaRPr/>
          </a:p>
          <a:p>
            <a:pPr indent="-742950" lvl="1" marL="12001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600"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8600"/>
              <a:t>c)   The placement of the heating element shall be </a:t>
            </a:r>
            <a:endParaRPr/>
          </a:p>
          <a:p>
            <a:pPr indent="-742950" lvl="1" marL="12001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8600"/>
              <a:t>       even in slot depth 8mm -11mm and pitch </a:t>
            </a:r>
            <a:endParaRPr/>
          </a:p>
          <a:p>
            <a:pPr indent="-742950" lvl="1" marL="12001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8600"/>
              <a:t>       2.0 cm -2.5 cm.</a:t>
            </a:r>
            <a:endParaRPr/>
          </a:p>
          <a:p>
            <a:pPr indent="-742950" lvl="1" marL="12001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600"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8600"/>
              <a:t>d)   The diameter of heating element (resistor) shall be  </a:t>
            </a:r>
            <a:endParaRPr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8600"/>
              <a:t>       comply with ES 3978:2016 </a:t>
            </a:r>
            <a:endParaRPr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600"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8600"/>
              <a:t> e)   The minimum  electric cable length shall be 1.5    </a:t>
            </a:r>
            <a:endParaRPr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8600"/>
              <a:t>        meter from the switch.</a:t>
            </a:r>
            <a:endParaRPr/>
          </a:p>
          <a:p>
            <a:pPr indent="-342900" lvl="0" marL="34290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600"/>
          </a:p>
          <a:p>
            <a:pPr indent="-285750" lvl="1" marL="742950" rtl="0" algn="l">
              <a:spcBef>
                <a:spcPts val="43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8600"/>
          </a:p>
        </p:txBody>
      </p:sp>
      <p:pic>
        <p:nvPicPr>
          <p:cNvPr descr="C:\Users\USER\Desktop\pls test print.jpg" id="160" name="Google Shape;16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/>
          <p:nvPr/>
        </p:nvSpPr>
        <p:spPr>
          <a:xfrm>
            <a:off x="304800" y="1523286"/>
            <a:ext cx="8534400" cy="48013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4.4 Construction material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a)  All parts of Electric Injera Baking Mitad shall be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manufactured from materials that  comply   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with relevant Ethiopian standards.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b)  Electric injera mitad shall be constructed from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steel or Aluminum sheet metal frame work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c)   The Lifting cover of Injera Mitad shall be made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from either aluminium or stainless steel and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shall be smooth.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67" name="Google Shape;16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/>
          <p:nvPr/>
        </p:nvSpPr>
        <p:spPr>
          <a:xfrm>
            <a:off x="381000" y="1750635"/>
            <a:ext cx="8229600" cy="33547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LcParenR" startAt="4"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The Lifting cover of Injera Mitad shall have  a   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conical base shaped and short cylindrical or    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flat enclosure (body),  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e)  The minimum thickness of the Lifting cover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of Injera Mitad for Aluminum shall be 0.7mm       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and for stainless steel shall be 0.4mm.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74" name="Google Shape;17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/>
          <p:nvPr/>
        </p:nvSpPr>
        <p:spPr>
          <a:xfrm>
            <a:off x="533400" y="1290221"/>
            <a:ext cx="8305800" cy="5262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f)  the height from the plate to the center of the lift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cover shall be 10 cm -14 cm.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g)  the frame of the lift cover shall be in between 4 cm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- 5 cm.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h)  electric Injera Mitad shall consist of clay plate, an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electric heating element, heat insulator,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connecting  cable and a support stand.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i)  The clay plate of electric Injera Mitad shall be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circular.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81" name="Google Shape;18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7"/>
          <p:cNvSpPr/>
          <p:nvPr/>
        </p:nvSpPr>
        <p:spPr>
          <a:xfrm>
            <a:off x="533400" y="1162645"/>
            <a:ext cx="8382000" cy="5601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LcParenR" startAt="10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heating element (resistor) is placed in a groove   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made in a helical fashion at  the bottom of the clay 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plate and sealed with gypsum or other insulating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materials.</a:t>
            </a:r>
            <a:endParaRPr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k)  The circumference of  the lift cover shall be 0.5 cm - 1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cm apart from the external diameter of the plate.</a:t>
            </a:r>
            <a:endParaRPr/>
          </a:p>
          <a:p>
            <a:pPr indent="-215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LcParenR" startAt="12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frame shall be made out of the lift cover     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material  and shall have equal thickness with the lift cover. </a:t>
            </a:r>
            <a:endParaRPr/>
          </a:p>
          <a:p>
            <a:pPr indent="-2540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m)  The mitad body shall be made from  steel and its  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thickness shall be a minimum of 0.7 mm.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88" name="Google Shape;18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/>
          <p:nvPr/>
        </p:nvSpPr>
        <p:spPr>
          <a:xfrm>
            <a:off x="609600" y="1668482"/>
            <a:ext cx="8001000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LcParenR" startAt="14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internal depth of the mitad under the plate shall be from 4 cm - 8 cm.</a:t>
            </a:r>
            <a:endParaRPr/>
          </a:p>
          <a:p>
            <a:pPr indent="-165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LcParenR" startAt="14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bottom temperature of the mitad shall be not more than 90 c. </a:t>
            </a:r>
            <a:endParaRPr/>
          </a:p>
          <a:p>
            <a:pPr indent="-165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LcParenR" startAt="14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minimum height of the mitad shall be 75 cm from the ground to the plate. It is applicable  only for mitad having stand.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95" name="Google Shape;19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 txBox="1"/>
          <p:nvPr>
            <p:ph type="title"/>
          </p:nvPr>
        </p:nvSpPr>
        <p:spPr>
          <a:xfrm>
            <a:off x="-1828800" y="914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4400"/>
              <a:buFont typeface="Calibri"/>
              <a:buNone/>
            </a:pPr>
            <a:r>
              <a:rPr b="1" lang="en-IN">
                <a:solidFill>
                  <a:srgbClr val="7030A0"/>
                </a:solidFill>
              </a:rPr>
              <a:t>Marking</a:t>
            </a:r>
            <a:endParaRPr/>
          </a:p>
        </p:txBody>
      </p:sp>
      <p:sp>
        <p:nvSpPr>
          <p:cNvPr id="202" name="Google Shape;202;p29"/>
          <p:cNvSpPr txBox="1"/>
          <p:nvPr>
            <p:ph idx="1" type="body"/>
          </p:nvPr>
        </p:nvSpPr>
        <p:spPr>
          <a:xfrm>
            <a:off x="457200" y="210343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IN"/>
              <a:t>each package shall be legibly and indelibly marked with the following:  </a:t>
            </a:r>
            <a:endParaRPr/>
          </a:p>
          <a:p>
            <a:pPr indent="-514350" lvl="2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lphaLcParenR"/>
            </a:pPr>
            <a:r>
              <a:rPr lang="en-IN" sz="2800"/>
              <a:t>Product name   </a:t>
            </a:r>
            <a:endParaRPr/>
          </a:p>
          <a:p>
            <a:pPr indent="-514350" lvl="2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lphaLcParenR"/>
            </a:pPr>
            <a:r>
              <a:rPr lang="en-IN" sz="2800"/>
              <a:t>Rated voltage  </a:t>
            </a:r>
            <a:endParaRPr/>
          </a:p>
          <a:p>
            <a:pPr indent="-514350" lvl="2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lphaLcParenR"/>
            </a:pPr>
            <a:r>
              <a:rPr lang="en-IN" sz="2800"/>
              <a:t> Rated frequency</a:t>
            </a:r>
            <a:endParaRPr/>
          </a:p>
          <a:p>
            <a:pPr indent="-514350" lvl="2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lphaLcParenR"/>
            </a:pPr>
            <a:r>
              <a:rPr lang="en-IN" sz="2800"/>
              <a:t> Rated Power  </a:t>
            </a:r>
            <a:endParaRPr/>
          </a:p>
          <a:p>
            <a:pPr indent="-514350" lvl="2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lphaLcParenR"/>
            </a:pPr>
            <a:r>
              <a:rPr lang="en-IN" sz="2800"/>
              <a:t>Trade name; </a:t>
            </a:r>
            <a:endParaRPr/>
          </a:p>
          <a:p>
            <a:pPr indent="-514350" lvl="2" marL="1314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lphaLcParenR"/>
            </a:pPr>
            <a:r>
              <a:rPr lang="en-IN" sz="2800"/>
              <a:t> Address </a:t>
            </a:r>
            <a:endParaRPr sz="2800"/>
          </a:p>
        </p:txBody>
      </p:sp>
      <p:pic>
        <p:nvPicPr>
          <p:cNvPr descr="C:\Users\USER\Desktop\pls test print.jpg" id="203" name="Google Shape;20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3800"/>
              <a:buNone/>
            </a:pPr>
            <a:r>
              <a:rPr lang="en-IN" sz="13800">
                <a:solidFill>
                  <a:srgbClr val="00B050"/>
                </a:solidFill>
              </a:rPr>
              <a:t>Thank you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C:\Users\USER\Desktop\pls test print.jpg" id="210" name="Google Shape;210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/>
          <p:nvPr/>
        </p:nvSpPr>
        <p:spPr>
          <a:xfrm>
            <a:off x="762000" y="1219200"/>
            <a:ext cx="76962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Resistor Based single plate Electric Injera Mitad Standard </a:t>
            </a:r>
            <a:endParaRPr b="1" i="0" sz="48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1066800" y="4419600"/>
            <a:ext cx="716280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8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 6084:2017</a:t>
            </a:r>
            <a:endParaRPr sz="8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01" name="Google Shape;10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3810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152400" y="1905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rPr lang="en-IN" sz="8000"/>
              <a:t>Scope </a:t>
            </a:r>
            <a:endParaRPr sz="8000"/>
          </a:p>
        </p:txBody>
      </p:sp>
      <p:pic>
        <p:nvPicPr>
          <p:cNvPr descr="C:\Users\USER\Desktop\pls test print.jpg" id="108" name="Google Shape;10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772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/>
          <p:nvPr/>
        </p:nvSpPr>
        <p:spPr>
          <a:xfrm>
            <a:off x="533400" y="1647885"/>
            <a:ext cx="8077200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This Ethiopian standard applies to household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Injera baking mitad that uses only electricity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as a source of energy. The rated voltage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being used is not more than 230 V for single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phase power supply.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standard specifies technical and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performance requirement of electric Injera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baking mitad. 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15" name="Google Shape;11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534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</a:pPr>
            <a:r>
              <a:rPr lang="en-IN" sz="9600"/>
              <a:t>Technical Requirements </a:t>
            </a:r>
            <a:endParaRPr/>
          </a:p>
        </p:txBody>
      </p:sp>
      <p:pic>
        <p:nvPicPr>
          <p:cNvPr descr="C:\Users\USER\Desktop\pls test print.jpg" id="122" name="Google Shape;12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534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/>
          <p:nvPr/>
        </p:nvSpPr>
        <p:spPr>
          <a:xfrm>
            <a:off x="609600" y="1408093"/>
            <a:ext cx="80772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The plate of electric Injera mitad shall be made of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clay and have a circular shape.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9"/>
          <p:cNvSpPr/>
          <p:nvPr/>
        </p:nvSpPr>
        <p:spPr>
          <a:xfrm>
            <a:off x="685800" y="2463225"/>
            <a:ext cx="77724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upper layer of the plate shall be smooth.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9"/>
          <p:cNvSpPr/>
          <p:nvPr/>
        </p:nvSpPr>
        <p:spPr>
          <a:xfrm>
            <a:off x="685800" y="3124200"/>
            <a:ext cx="7924800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43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en-I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thickness of electric Injera  mitad plate shall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be uniform.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The slot depth and slot pitch shall be uniform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throughout the plate.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31" name="Google Shape;13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/>
          <p:nvPr/>
        </p:nvSpPr>
        <p:spPr>
          <a:xfrm>
            <a:off x="533400" y="1143000"/>
            <a:ext cx="8077200" cy="5463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The </a:t>
            </a: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body/surface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electric Injera  mitad shall be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grounded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the protection against electric shock.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type of </a:t>
            </a: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cable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between the heating element to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the switch shall be having </a:t>
            </a: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high heat resistive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insulator.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The </a:t>
            </a: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connector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between the heating wire and the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power cable shall have </a:t>
            </a: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ceramic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insulator.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wire </a:t>
            </a: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connecting the heating resistor and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power cable shall be covered by </a:t>
            </a:r>
            <a:r>
              <a:rPr lang="en-I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insulating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material.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38" name="Google Shape;13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381000" y="1447800"/>
            <a:ext cx="82296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3800"/>
              <a:t>4.2 Safety and Stability</a:t>
            </a:r>
            <a:endParaRPr/>
          </a:p>
          <a:p>
            <a:pPr indent="-342900" lvl="0" marL="342900" rtl="0" algn="l">
              <a:spcBef>
                <a:spcPts val="697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100"/>
              <a:t>    4.2.1 </a:t>
            </a:r>
            <a:r>
              <a:rPr lang="en-IN" sz="4100">
                <a:solidFill>
                  <a:srgbClr val="0070C0"/>
                </a:solidFill>
              </a:rPr>
              <a:t>Safety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                a) The safety requirement for electric Injera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                     mitad shall comply with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                      ES IEC 60335-2-6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                      ES IEC 60335-2-9:2012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                      ES IEC 60335-2-36 &amp;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                      ES IEC 60335-2:2013</a:t>
            </a:r>
            <a:endParaRPr/>
          </a:p>
          <a:p>
            <a:pPr indent="-342900" lvl="0" marL="342900" rtl="0" algn="l">
              <a:spcBef>
                <a:spcPts val="697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</a:t>
            </a:r>
            <a:r>
              <a:rPr lang="en-IN" sz="4100"/>
              <a:t>4.2.2 </a:t>
            </a:r>
            <a:r>
              <a:rPr lang="en-IN" sz="4100">
                <a:solidFill>
                  <a:srgbClr val="0070C0"/>
                </a:solidFill>
              </a:rPr>
              <a:t>Stability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                 a)   Electric injera mitad stand shall have equal 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                         length and thickness if it is applicable. </a:t>
            </a:r>
            <a:endParaRPr/>
          </a:p>
        </p:txBody>
      </p:sp>
      <p:pic>
        <p:nvPicPr>
          <p:cNvPr descr="C:\Users\USER\Desktop\pls test print.jpg" id="145" name="Google Shape;14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2"/>
          <p:cNvSpPr/>
          <p:nvPr/>
        </p:nvSpPr>
        <p:spPr>
          <a:xfrm>
            <a:off x="457200" y="1000542"/>
            <a:ext cx="822960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     4.2.3 Cladding temperature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a)    </a:t>
            </a: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cladding temperature of electric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Injera mitad shall not exceed 60 C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4.3 Measurements 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2"/>
          <p:cNvSpPr/>
          <p:nvPr/>
        </p:nvSpPr>
        <p:spPr>
          <a:xfrm>
            <a:off x="381000" y="3041571"/>
            <a:ext cx="8763000" cy="38164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4.3.1 </a:t>
            </a:r>
            <a:r>
              <a:rPr lang="en-IN" sz="2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Weight </a:t>
            </a:r>
            <a:endParaRPr/>
          </a:p>
          <a:p>
            <a:pPr indent="-4572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LcParenR"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The weight of the clay plate with heating element    </a:t>
            </a:r>
            <a:endParaRPr/>
          </a:p>
          <a:p>
            <a:pPr indent="-457200" lvl="1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shall not be more than 10 Kg. 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b)   The heat insulation material kept underneath the 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clay plate in the enclosure shall not be more than 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3 Kg.  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LcParenR" startAt="3"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The enclosure with the lifting cover weighs not  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more than 3.5Kg. 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53" name="Google Shape;15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296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